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9" r:id="rId3"/>
    <p:sldId id="260" r:id="rId4"/>
    <p:sldId id="261" r:id="rId5"/>
    <p:sldId id="258" r:id="rId6"/>
    <p:sldId id="256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57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15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30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3604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716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719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376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590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19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10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2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99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68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452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83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22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44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C7C36C1-6779-4F9F-9A30-8610F94F20C1}" type="datetimeFigureOut">
              <a:rPr lang="pt-BR" smtClean="0"/>
              <a:t>31/08/2022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1ECC845-C578-4EF5-9273-D23F6B0CB1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06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B2343-A31B-46F9-518F-6840BE957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Realidade Aumentada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F5A169-CFEF-4EE3-AA27-E62129EAE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Bruno Ricardo Junkes, Hélio </a:t>
            </a:r>
            <a:r>
              <a:rPr lang="pt-BR" dirty="0" err="1"/>
              <a:t>Potelicki</a:t>
            </a:r>
            <a:r>
              <a:rPr lang="pt-BR" dirty="0"/>
              <a:t> e Igor Christofer Eisenhut</a:t>
            </a:r>
          </a:p>
        </p:txBody>
      </p:sp>
    </p:spTree>
    <p:extLst>
      <p:ext uri="{BB962C8B-B14F-4D97-AF65-F5344CB8AC3E}">
        <p14:creationId xmlns:p14="http://schemas.microsoft.com/office/powerpoint/2010/main" val="204685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23BF73E3-EF4E-86CE-49D3-0B4972141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12229" y="878600"/>
            <a:ext cx="316753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7B659FC-29FD-CE93-DBD0-80217F15D6E5}"/>
              </a:ext>
            </a:extLst>
          </p:cNvPr>
          <p:cNvSpPr txBox="1">
            <a:spLocks/>
          </p:cNvSpPr>
          <p:nvPr/>
        </p:nvSpPr>
        <p:spPr>
          <a:xfrm>
            <a:off x="3612801" y="698182"/>
            <a:ext cx="4966397" cy="80344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Mission </a:t>
            </a:r>
            <a:r>
              <a:rPr lang="pt-BR" dirty="0" err="1"/>
              <a:t>to</a:t>
            </a:r>
            <a:r>
              <a:rPr lang="pt-BR" dirty="0"/>
              <a:t> Mars AR</a:t>
            </a:r>
          </a:p>
        </p:txBody>
      </p:sp>
    </p:spTree>
    <p:extLst>
      <p:ext uri="{BB962C8B-B14F-4D97-AF65-F5344CB8AC3E}">
        <p14:creationId xmlns:p14="http://schemas.microsoft.com/office/powerpoint/2010/main" val="203357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Máquina de costura branca em cima de mesa&#10;&#10;Descrição gerada automaticamente com confiança baixa">
            <a:extLst>
              <a:ext uri="{FF2B5EF4-FFF2-40B4-BE49-F238E27FC236}">
                <a16:creationId xmlns:a16="http://schemas.microsoft.com/office/drawing/2014/main" id="{EDA9D1EE-9F70-2E08-41C5-711AA72B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718" y="0"/>
            <a:ext cx="3167539" cy="6858000"/>
          </a:xfrm>
          <a:prstGeom prst="rect">
            <a:avLst/>
          </a:prstGeom>
        </p:spPr>
      </p:pic>
      <p:pic>
        <p:nvPicPr>
          <p:cNvPr id="3" name="Imagem 2" descr="Uma imagem contendo no interior, geladeira, mesa, quarto&#10;&#10;Descrição gerada automaticamente">
            <a:extLst>
              <a:ext uri="{FF2B5EF4-FFF2-40B4-BE49-F238E27FC236}">
                <a16:creationId xmlns:a16="http://schemas.microsoft.com/office/drawing/2014/main" id="{51EB1CA7-9769-4BF3-4638-EEF7EAA3C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43" y="0"/>
            <a:ext cx="316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2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Jogo2">
            <a:hlinkClick r:id="" action="ppaction://media"/>
            <a:extLst>
              <a:ext uri="{FF2B5EF4-FFF2-40B4-BE49-F238E27FC236}">
                <a16:creationId xmlns:a16="http://schemas.microsoft.com/office/drawing/2014/main" id="{0FD452F4-AED9-4E32-AB80-B3D31B01CB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76.31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8338" y="0"/>
            <a:ext cx="323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verde, bolo, segurando&#10;&#10;Descrição gerada automaticamente">
            <a:extLst>
              <a:ext uri="{FF2B5EF4-FFF2-40B4-BE49-F238E27FC236}">
                <a16:creationId xmlns:a16="http://schemas.microsoft.com/office/drawing/2014/main" id="{804184CF-60CA-EEEE-DFD4-06A41AC48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/>
          <a:stretch/>
        </p:blipFill>
        <p:spPr>
          <a:xfrm>
            <a:off x="7299361" y="0"/>
            <a:ext cx="3312599" cy="68648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7D2AD09-0649-88C1-4458-3CC1F0EAAA92}"/>
              </a:ext>
            </a:extLst>
          </p:cNvPr>
          <p:cNvSpPr txBox="1">
            <a:spLocks/>
          </p:cNvSpPr>
          <p:nvPr/>
        </p:nvSpPr>
        <p:spPr>
          <a:xfrm>
            <a:off x="1129603" y="2719555"/>
            <a:ext cx="4966397" cy="141888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/>
              <a:t>Angry</a:t>
            </a:r>
            <a:r>
              <a:rPr lang="pt-BR" dirty="0"/>
              <a:t> </a:t>
            </a:r>
            <a:r>
              <a:rPr lang="pt-BR" dirty="0" err="1"/>
              <a:t>Birds</a:t>
            </a:r>
            <a:r>
              <a:rPr lang="pt-BR" dirty="0"/>
              <a:t> </a:t>
            </a:r>
            <a:r>
              <a:rPr lang="pt-BR" dirty="0" err="1"/>
              <a:t>Isle</a:t>
            </a:r>
            <a:endParaRPr lang="pt-BR" dirty="0"/>
          </a:p>
          <a:p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Pigs</a:t>
            </a:r>
            <a:r>
              <a:rPr lang="pt-BR" dirty="0"/>
              <a:t> AR </a:t>
            </a:r>
          </a:p>
        </p:txBody>
      </p:sp>
    </p:spTree>
    <p:extLst>
      <p:ext uri="{BB962C8B-B14F-4D97-AF65-F5344CB8AC3E}">
        <p14:creationId xmlns:p14="http://schemas.microsoft.com/office/powerpoint/2010/main" val="87215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Jogo">
            <a:hlinkClick r:id="" action="ppaction://media"/>
            <a:extLst>
              <a:ext uri="{FF2B5EF4-FFF2-40B4-BE49-F238E27FC236}">
                <a16:creationId xmlns:a16="http://schemas.microsoft.com/office/drawing/2014/main" id="{B9313186-71DF-68E1-5EA6-EF44D0F370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559" t="4082" r="8720"/>
          <a:stretch/>
        </p:blipFill>
        <p:spPr>
          <a:xfrm>
            <a:off x="7279760" y="0"/>
            <a:ext cx="3326860" cy="6858000"/>
          </a:xfrm>
          <a:prstGeom prst="rect">
            <a:avLst/>
          </a:prstGeom>
        </p:spPr>
      </p:pic>
      <p:pic>
        <p:nvPicPr>
          <p:cNvPr id="5" name="Imagem 4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FAE95BD6-03E2-8390-CCD5-2DD07375C2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/>
          <a:stretch/>
        </p:blipFill>
        <p:spPr>
          <a:xfrm>
            <a:off x="1599643" y="2948"/>
            <a:ext cx="3312599" cy="68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43CD9EF-834E-1B33-7742-D31018B5DF27}"/>
              </a:ext>
            </a:extLst>
          </p:cNvPr>
          <p:cNvSpPr txBox="1">
            <a:spLocks/>
          </p:cNvSpPr>
          <p:nvPr/>
        </p:nvSpPr>
        <p:spPr>
          <a:xfrm>
            <a:off x="5369441" y="1233378"/>
            <a:ext cx="5441285" cy="2364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5400"/>
              <a:t>MagicPlan AR 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5F7F2CA4-DE7B-B067-4657-D9954110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0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2EC96FFB-9E92-332D-9A69-5BF092627C33}"/>
              </a:ext>
            </a:extLst>
          </p:cNvPr>
          <p:cNvSpPr txBox="1"/>
          <p:nvPr/>
        </p:nvSpPr>
        <p:spPr>
          <a:xfrm>
            <a:off x="5369441" y="1896176"/>
            <a:ext cx="5441285" cy="170216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Uso</a:t>
            </a: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do </a:t>
            </a:r>
            <a:r>
              <a:rPr lang="en-US" sz="5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MagicPlan</a:t>
            </a: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Vídeo sem título ‐ Feito com o Clipchamp" descr="Tela de um aparelho eletrônico&#10;&#10;Descrição gerada automaticamente com confiança baixa">
            <a:hlinkClick r:id="" action="ppaction://media"/>
            <a:extLst>
              <a:ext uri="{FF2B5EF4-FFF2-40B4-BE49-F238E27FC236}">
                <a16:creationId xmlns:a16="http://schemas.microsoft.com/office/drawing/2014/main" id="{9BE9A7A9-658C-D3AC-FC26-550B16528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449" y="580668"/>
            <a:ext cx="3204372" cy="56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1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Ardósia</Template>
  <TotalTime>62</TotalTime>
  <Words>28</Words>
  <Application>Microsoft Office PowerPoint</Application>
  <PresentationFormat>Widescreen</PresentationFormat>
  <Paragraphs>7</Paragraphs>
  <Slides>8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Calisto MT</vt:lpstr>
      <vt:lpstr>Wingdings 2</vt:lpstr>
      <vt:lpstr>Ardósia</vt:lpstr>
      <vt:lpstr>Realidade Aumentada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Realidade Aumentada</dc:title>
  <dc:creator>Bruno Ricardo Junkes</dc:creator>
  <cp:lastModifiedBy>Helio Potelicki</cp:lastModifiedBy>
  <cp:revision>3</cp:revision>
  <dcterms:created xsi:type="dcterms:W3CDTF">2022-08-16T21:56:32Z</dcterms:created>
  <dcterms:modified xsi:type="dcterms:W3CDTF">2022-08-31T19:08:36Z</dcterms:modified>
</cp:coreProperties>
</file>